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79" r:id="rId4"/>
    <p:sldId id="280" r:id="rId5"/>
    <p:sldId id="262" r:id="rId6"/>
    <p:sldId id="267" r:id="rId7"/>
    <p:sldId id="264" r:id="rId8"/>
    <p:sldId id="266" r:id="rId9"/>
    <p:sldId id="268" r:id="rId10"/>
    <p:sldId id="269" r:id="rId11"/>
    <p:sldId id="270" r:id="rId12"/>
    <p:sldId id="271" r:id="rId13"/>
    <p:sldId id="274" r:id="rId14"/>
    <p:sldId id="275" r:id="rId15"/>
    <p:sldId id="277" r:id="rId16"/>
    <p:sldId id="278" r:id="rId17"/>
    <p:sldId id="261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00"/>
    <a:srgbClr val="0066FF"/>
    <a:srgbClr val="FF6600"/>
    <a:srgbClr val="6600FF"/>
    <a:srgbClr val="000066"/>
    <a:srgbClr val="080808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6" autoAdjust="0"/>
    <p:restoredTop sz="94660"/>
  </p:normalViewPr>
  <p:slideViewPr>
    <p:cSldViewPr>
      <p:cViewPr>
        <p:scale>
          <a:sx n="70" d="100"/>
          <a:sy n="70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67000"/>
            <a:ext cx="9144000" cy="552450"/>
          </a:xfrm>
        </p:spPr>
        <p:txBody>
          <a:bodyPr/>
          <a:lstStyle>
            <a:lvl1pPr algn="ctr">
              <a:defRPr sz="4800">
                <a:ln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9144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965A50E8-66C7-4CA4-B164-8DB55A97D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81791-1B55-45C5-A764-481564CDF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F0FC3-321F-417B-AAFF-F50494764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2200" y="381000"/>
            <a:ext cx="1676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6F885-9346-4384-A8D5-0D0BF5928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DC2FF248-304B-4269-96A6-CD0309379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6CD785CE-38B9-4E74-935B-04B73D917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DD760-A22C-441D-99DC-6F1C4C094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25"/>
            <a:ext cx="7772400" cy="1362075"/>
          </a:xfrm>
        </p:spPr>
        <p:txBody>
          <a:bodyPr anchor="t"/>
          <a:lstStyle>
            <a:lvl1pPr algn="ctr">
              <a:defRPr lang="en-US" sz="4800" dirty="0" smtClean="0">
                <a:ln cmpd="sng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721FE-3422-41A8-B7B3-BCDDE74ED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3200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200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D451D-359A-43DB-B681-B29FDF0D4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77DC6-A8DD-4286-8A88-DF0FD9141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EBC6A-ADB2-40AE-982D-A19553501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348B-F233-4814-A17B-3F42AEB7E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348B-F233-4814-A17B-3F42AEB7E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2093913" cy="1009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42735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2286000"/>
            <a:ext cx="20939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F54B-7AE9-4CF1-B300-23CD7DF4D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85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3716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EA125C66-FD94-4C83-9B7C-9FA556A1D8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accent2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accent2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2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2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6200" y="2286000"/>
            <a:ext cx="9144000" cy="55245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Fairley </a:t>
            </a:r>
            <a:r>
              <a:rPr lang="en-US" dirty="0" smtClean="0">
                <a:solidFill>
                  <a:schemeClr val="tx1"/>
                </a:solidFill>
              </a:rPr>
              <a:t>Elementary School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9144000" cy="381000"/>
          </a:xfrm>
        </p:spPr>
        <p:txBody>
          <a:bodyPr/>
          <a:lstStyle/>
          <a:p>
            <a:r>
              <a:rPr lang="en-US" sz="3600" dirty="0" smtClean="0"/>
              <a:t>Library Rules and Procedures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324600" y="372872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Ms. Smith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981200"/>
            <a:ext cx="7772400" cy="1362075"/>
          </a:xfrm>
        </p:spPr>
        <p:txBody>
          <a:bodyPr/>
          <a:lstStyle/>
          <a:p>
            <a:r>
              <a:rPr lang="en-US" sz="8000" dirty="0" smtClean="0">
                <a:solidFill>
                  <a:schemeClr val="tx1"/>
                </a:solidFill>
              </a:rPr>
              <a:t>PROCEDURES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1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Procedure #1</a:t>
            </a: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500" u="sng" dirty="0" smtClean="0"/>
              <a:t>Walk</a:t>
            </a:r>
            <a:r>
              <a:rPr lang="en-US" sz="4500" dirty="0" smtClean="0"/>
              <a:t> into the library quietly and place your book on the book truck.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91497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Procedure #2</a:t>
            </a: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500" dirty="0" smtClean="0"/>
              <a:t>Go to your assigned table and begin your Do Now activity.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20741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Procedure #3</a:t>
            </a: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Raise your hand and wait to be called on before speaking.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3257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Procedure #4</a:t>
            </a: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5200" dirty="0" smtClean="0"/>
              <a:t>Use a shelf marker and the Five-Finger Rule when looking for a book.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43198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Procedure #5</a:t>
            </a: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Bring only your library book and journal.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0864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371600" y="457200"/>
            <a:ext cx="6553200" cy="46482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2400" b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2000" b="1">
                <a:solidFill>
                  <a:schemeClr val="accent2">
                    <a:lumMod val="75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b="1">
                <a:solidFill>
                  <a:schemeClr val="accent2">
                    <a:lumMod val="75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accent2">
                    <a:lumMod val="75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accent2">
                    <a:lumMod val="75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4000" u="sng" kern="0" dirty="0" smtClean="0"/>
              <a:t>Rewards</a:t>
            </a:r>
          </a:p>
          <a:p>
            <a:pPr marL="685800" indent="-685800">
              <a:buSzPct val="100000"/>
              <a:buFont typeface="Arial" pitchFamily="34" charset="0"/>
              <a:buChar char="•"/>
            </a:pPr>
            <a:r>
              <a:rPr lang="en-US" sz="4000" kern="0" dirty="0" smtClean="0"/>
              <a:t>Bonus Library Book</a:t>
            </a:r>
          </a:p>
          <a:p>
            <a:pPr marL="685800" indent="-685800">
              <a:buSzPct val="100000"/>
              <a:buFont typeface="Arial" pitchFamily="34" charset="0"/>
              <a:buChar char="•"/>
            </a:pPr>
            <a:r>
              <a:rPr lang="en-US" sz="4000" kern="0" dirty="0" smtClean="0"/>
              <a:t>Notes Home</a:t>
            </a:r>
          </a:p>
          <a:p>
            <a:pPr marL="685800" indent="-685800">
              <a:buSzPct val="100000"/>
              <a:buFont typeface="Arial" pitchFamily="34" charset="0"/>
              <a:buChar char="•"/>
            </a:pPr>
            <a:r>
              <a:rPr lang="en-US" sz="4000" kern="0" dirty="0" smtClean="0"/>
              <a:t>Happy Treasures Visit</a:t>
            </a:r>
          </a:p>
          <a:p>
            <a:pPr marL="685800" indent="-685800">
              <a:buSzPct val="100000"/>
              <a:buFont typeface="Arial" pitchFamily="34" charset="0"/>
              <a:buChar char="•"/>
            </a:pPr>
            <a:r>
              <a:rPr lang="en-US" sz="4000" kern="0" dirty="0" smtClean="0"/>
              <a:t>Library Helper</a:t>
            </a:r>
          </a:p>
          <a:p>
            <a:pPr marL="0" indent="0">
              <a:buSzPct val="100000"/>
            </a:pPr>
            <a:endParaRPr lang="en-US" sz="400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371600" y="457200"/>
            <a:ext cx="6553200" cy="46482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2400" b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2000" b="1">
                <a:solidFill>
                  <a:schemeClr val="accent2">
                    <a:lumMod val="75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b="1">
                <a:solidFill>
                  <a:schemeClr val="accent2">
                    <a:lumMod val="75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accent2">
                    <a:lumMod val="75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accent2">
                    <a:lumMod val="75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200000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4000" u="sng" kern="0" dirty="0" smtClean="0"/>
              <a:t>Consequences</a:t>
            </a:r>
          </a:p>
          <a:p>
            <a:pPr marL="685800" indent="-685800">
              <a:buSzPct val="100000"/>
              <a:buFont typeface="Arial" pitchFamily="34" charset="0"/>
              <a:buChar char="•"/>
            </a:pPr>
            <a:r>
              <a:rPr lang="en-US" sz="3500" kern="0" dirty="0" smtClean="0"/>
              <a:t>Oral warning</a:t>
            </a:r>
          </a:p>
          <a:p>
            <a:pPr marL="685800" indent="-685800">
              <a:buSzPct val="100000"/>
              <a:buFont typeface="Arial" pitchFamily="34" charset="0"/>
              <a:buChar char="•"/>
            </a:pPr>
            <a:r>
              <a:rPr lang="en-US" sz="3500" kern="0" dirty="0" smtClean="0"/>
              <a:t>Conference with teacher</a:t>
            </a:r>
          </a:p>
          <a:p>
            <a:pPr marL="685800" indent="-685800">
              <a:buSzPct val="100000"/>
              <a:buFont typeface="Arial" pitchFamily="34" charset="0"/>
              <a:buChar char="•"/>
            </a:pPr>
            <a:r>
              <a:rPr lang="en-US" sz="3500" kern="0" dirty="0" smtClean="0"/>
              <a:t>Phone call to parents</a:t>
            </a:r>
          </a:p>
          <a:p>
            <a:pPr marL="685800" indent="-685800">
              <a:buSzPct val="100000"/>
              <a:buFont typeface="Arial" pitchFamily="34" charset="0"/>
              <a:buChar char="•"/>
            </a:pPr>
            <a:r>
              <a:rPr lang="en-US" sz="3500" kern="0" dirty="0" smtClean="0"/>
              <a:t>Referral to office</a:t>
            </a:r>
          </a:p>
          <a:p>
            <a:pPr marL="685800" indent="-685800">
              <a:buSzPct val="100000"/>
              <a:buFont typeface="Arial" pitchFamily="34" charset="0"/>
              <a:buChar char="•"/>
            </a:pPr>
            <a:r>
              <a:rPr lang="en-US" sz="3000" u="sng" kern="0" dirty="0" smtClean="0">
                <a:solidFill>
                  <a:schemeClr val="tx1"/>
                </a:solidFill>
              </a:rPr>
              <a:t>Loss of library privileges</a:t>
            </a:r>
            <a:endParaRPr lang="en-US" sz="3000" u="sng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4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90600"/>
            <a:ext cx="8305800" cy="457200"/>
          </a:xfrm>
        </p:spPr>
        <p:txBody>
          <a:bodyPr/>
          <a:lstStyle/>
          <a:p>
            <a:r>
              <a:rPr lang="en-US" dirty="0" smtClean="0"/>
              <a:t>Topic/Objective: Rules and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6553200" cy="3733800"/>
          </a:xfrm>
        </p:spPr>
        <p:txBody>
          <a:bodyPr/>
          <a:lstStyle/>
          <a:p>
            <a:r>
              <a:rPr lang="en-US" sz="4400" dirty="0" smtClean="0"/>
              <a:t>I can follow library rules and procedures.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431357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How do I govern myself when in the library?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663278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RULES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#1</a:t>
            </a: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Be respectful of others and property.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7606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#2</a:t>
            </a: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6629400" cy="4114800"/>
          </a:xfrm>
        </p:spPr>
        <p:txBody>
          <a:bodyPr/>
          <a:lstStyle/>
          <a:p>
            <a:r>
              <a:rPr lang="en-US" sz="5400" dirty="0" smtClean="0"/>
              <a:t>Stay in your seat and listen carefully.</a:t>
            </a:r>
            <a:endParaRPr lang="en-US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#3</a:t>
            </a: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Follow directions and stay on task.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9952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#4</a:t>
            </a: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1295400" y="1219200"/>
            <a:ext cx="6553200" cy="4114800"/>
          </a:xfrm>
        </p:spPr>
        <p:txBody>
          <a:bodyPr/>
          <a:lstStyle/>
          <a:p>
            <a:r>
              <a:rPr lang="en-US" sz="5400" dirty="0" smtClean="0"/>
              <a:t>Clean up after yourself.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2118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#5</a:t>
            </a: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Use your quiet voice.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3593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_suppli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usiness_flight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_f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fligh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fligh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53EDB37-A03C-4599-A6CE-A67D89982D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192</Words>
  <Application>Microsoft Office PowerPoint</Application>
  <PresentationFormat>On-screen Show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school_supplies</vt:lpstr>
      <vt:lpstr>Fairley Elementary School</vt:lpstr>
      <vt:lpstr>Topic/Objective: Rules and Procedures</vt:lpstr>
      <vt:lpstr>Essential Question</vt:lpstr>
      <vt:lpstr>RULES</vt:lpstr>
      <vt:lpstr>Rule #1</vt:lpstr>
      <vt:lpstr>Rule #2</vt:lpstr>
      <vt:lpstr>Rule #3</vt:lpstr>
      <vt:lpstr>Rule #4</vt:lpstr>
      <vt:lpstr>Rule #5</vt:lpstr>
      <vt:lpstr>PROCEDURES</vt:lpstr>
      <vt:lpstr> Procedure #1</vt:lpstr>
      <vt:lpstr> Procedure #2</vt:lpstr>
      <vt:lpstr> Procedure #3</vt:lpstr>
      <vt:lpstr> Procedure #4</vt:lpstr>
      <vt:lpstr> Procedure #5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supplies design template</dc:title>
  <dc:creator>Lashondra M. Smith</dc:creator>
  <cp:lastModifiedBy>Unistar</cp:lastModifiedBy>
  <cp:revision>73</cp:revision>
  <dcterms:modified xsi:type="dcterms:W3CDTF">2015-09-04T17:50:20Z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TC103368129990</vt:lpwstr>
  </property>
</Properties>
</file>