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FF66"/>
    <a:srgbClr val="9966FF"/>
    <a:srgbClr val="FF0000"/>
    <a:srgbClr val="66CCFF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9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3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6EDD-2DCE-4A5D-AF43-47AB8EAF9C2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DCAE-E4F3-45BC-8C92-1D2B4D65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22859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>
                <a:latin typeface="Jokerman" pitchFamily="82" charset="0"/>
              </a:rPr>
              <a:t>LIBRARY EVENTS</a:t>
            </a:r>
            <a:endParaRPr lang="en-US" sz="6600" dirty="0">
              <a:latin typeface="Jokerm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" y="5410200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2015-2016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" y="735013"/>
            <a:ext cx="9130937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Fairley Elementary School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ABC’s of Me</a:t>
            </a:r>
            <a:br>
              <a:rPr lang="en-US" dirty="0" smtClean="0"/>
            </a:br>
            <a:r>
              <a:rPr lang="en-US" dirty="0" smtClean="0"/>
              <a:t>(Ms. Smith)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 is for </a:t>
            </a:r>
            <a:r>
              <a:rPr lang="en-US" b="1" u="sng" dirty="0" smtClean="0"/>
              <a:t>Books</a:t>
            </a:r>
            <a:r>
              <a:rPr lang="en-US" b="1" dirty="0" smtClean="0"/>
              <a:t>. </a:t>
            </a:r>
            <a:r>
              <a:rPr lang="en-US" dirty="0" smtClean="0"/>
              <a:t> Reading books is one of my hobbies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J is for </a:t>
            </a:r>
            <a:r>
              <a:rPr lang="en-US" b="1" u="sng" dirty="0" smtClean="0"/>
              <a:t>June</a:t>
            </a:r>
            <a:r>
              <a:rPr lang="en-US" b="1" dirty="0" smtClean="0"/>
              <a:t>. </a:t>
            </a:r>
            <a:r>
              <a:rPr lang="en-US" dirty="0" smtClean="0"/>
              <a:t>I was born on June 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L is for </a:t>
            </a:r>
            <a:r>
              <a:rPr lang="en-US" b="1" u="sng" dirty="0" smtClean="0"/>
              <a:t>Librarian</a:t>
            </a:r>
            <a:r>
              <a:rPr lang="en-US" dirty="0" smtClean="0"/>
              <a:t>. I am the Librarian at Fairley Elementary School.</a:t>
            </a:r>
          </a:p>
          <a:p>
            <a:endParaRPr lang="en-US" dirty="0" smtClean="0"/>
          </a:p>
          <a:p>
            <a:r>
              <a:rPr lang="en-US" b="1" dirty="0" smtClean="0"/>
              <a:t>P is for </a:t>
            </a:r>
            <a:r>
              <a:rPr lang="en-US" b="1" u="sng" dirty="0" smtClean="0"/>
              <a:t>Pepperoni Pizza</a:t>
            </a:r>
            <a:r>
              <a:rPr lang="en-US" dirty="0" smtClean="0"/>
              <a:t>. I LOVE pepperoni pizza!</a:t>
            </a:r>
          </a:p>
          <a:p>
            <a:endParaRPr lang="en-US" dirty="0" smtClean="0"/>
          </a:p>
          <a:p>
            <a:r>
              <a:rPr lang="en-US" b="1" dirty="0" smtClean="0"/>
              <a:t>X is for </a:t>
            </a:r>
            <a:r>
              <a:rPr lang="en-US" b="1" u="sng" dirty="0" smtClean="0"/>
              <a:t>X-Ray</a:t>
            </a:r>
            <a:r>
              <a:rPr lang="en-US" b="1" dirty="0" smtClean="0"/>
              <a:t>. </a:t>
            </a:r>
            <a:r>
              <a:rPr lang="en-US" dirty="0" smtClean="0"/>
              <a:t>The doctor took an x-ray of my wrist when I fell and broke it in December of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b="1" u="sng" dirty="0" smtClean="0"/>
              <a:t>September 2015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Library Card </a:t>
            </a:r>
          </a:p>
          <a:p>
            <a:pPr marL="0" indent="0" algn="ctr">
              <a:buNone/>
            </a:pPr>
            <a:r>
              <a:rPr lang="en-US" sz="3600" b="1" dirty="0" smtClean="0"/>
              <a:t>Sign-up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a.org/conferencesevents/sites/ala.org.conferencesevents/files/content/PEANUTS_WEB_PSA_336x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60248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October 2015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4267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Read for the Record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Book Fair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EnAQQDASIAAhEBAxEB/8QAHAAAAQUBAQEAAAAAAAAAAAAAAAIDBAUGAQcI/8QASBAAAQMCAwQEDAQFAQgBBQAAAQACAwQRBRIhBhMxQVFhcbEUIjI0UlNygZGSocEHFULRIzNiouEWJUNUVXOCk/A1RLKz0vH/xAAbAQABBQEBAAAAAAAAAAAAAAAAAQIDBAUGB//EADQRAAIBAgQCCQQBBAMBAAAAAAABAgMRBBIhMUFRBRMVIjIzcaHRFEJhgVIjseHwBpHBYv/aAAwDAQACEQMRAD8A9RhhiMEZMTCS0a5R0JzcQ+qZ8oTEtXFQ4c2omzZGhjfFFyS4hoFu0hZHEdqqV+PDDKytqKOR5/gxMeY2gEkDM9pvmNr2JtYt9+FOUrvcsxjc2m4h9Uz5Qu7iH1TPlCpaHFZqSU01c6SaNz42wzlovdxy5XW67a24OHMEm9TVUcldMJRyuzEbiH1TPlCNxD6pnyhLQlzS5jdBG4h9Uz5QjcQ+qZ8oS0IzS5i2EbiH1TPlCNxD6pnyhLQjNLmFhG4h9Uz5QjcQ+qZ8oS0JM8uYWEbiH1TPlC5uIfVM+UJxQqk17XvNO3Nr4odlygZfjfN9LpycnxEJO4h9Uz5QjcQ+qZ8oVXT1GNSyRh0MbWHI5xLSC0fqHRfXTs1GoXGSY3JmbkY1zGAHMzQuJ5G+tm69HEJ9pfy9xLotdxD6pnyhG4h9Uz5QoJdirqhoysbFnu42F8ubTn6PVxUeM483R7WP0ABu0C9ySdOqw9yLS/kBbbiH1TPlCNxD6pnyhQGnF9wQ5rN5kGW1tXJ2gdiD5pjWsaxmVu7aCDY63vb3JrzJXuKS9xD6pnyhG4h9Uz5QloTc8uYWEbiH1TPlCNxD6pnyhLQjNLmLYRuIfVM+ULm4i9VH8oTiEZpcwsI3EPqmfKEbiH1TPlCWhGeXMLCNxD6pnyhG4h9Uz5QloRnlzCwjcQ+qZ8oRuIfVM+UJaEZpcwsVlexrJwGtDRl4AW5lCViPnDfY+5QtejrTRDLcaxn/AOBZ/wBWn/8AysXjm288uGbdGtisZGCKVgeLg2aB8NCvYcdDzs8BE5rXmSnylzcwB3rOVxf4rDVdFDUvdiD6ShqTXGNm+loHZXtL2R3B3pLTZ4I0F7LKU1Ctmf5Rais0LItqWOvzQz1fg2SWppnMELnEi8sd73H/ALxW7XnlBLIw0VDE+FkENVEGsFMWkhlQxhs7eu/V0jVehqGMWkLV3MZjOIT0O07pY5HFsZYcmY2IsLiy1bpmVGHumiddj4i5p9yzNbSsrtr5qaTRsjLX6Du7g/FP7P1UkMdXhNT4skIcWA/Uff3qNPV3L1anGVKDjukr+hM2bqms2dE08hyxOdmc43sL3UMyYrtG5zqaQ0dEDYOvYv8AhxVXvJG7IhrCQx1UQ/ssCPqtdhD4H4TTGnADN2BboPP63Sp30G1Y9S5VEtW2vQon7L4jG0ugxHM8ciXNJ9901S4rXskkwjEpHMdKN22U+VGTwOnELXrJ7YNBrKTdAb8tI048Rb63Q1ZXQtCs68urqK/55D/+lar/AJvJ8p//AGVZR4bUVmL1GHmvkYYM3j6nNYgcL9a27b5RfjbVZnCRbbHEPZf/APc1DilYKOJqSjO72XJcyTQ7Ny0dbFUuxB0gjN8paddO1XrvIPYurj/Id2FSJJLQozqSqO8jF7M4q+DEtzUSudHUWbd7ibO5f+9iudrHujwqNzXFpEzdQbcis9SUBq8BnqIv51NMX6cS2wv3XVhimIfmWysUpP8AEZK1sg6wDr71Em8tmalWnF14ziuKTL/FcUiwuk3zxne7RjObiqb8pxrFm7+srPBw7VsQvoOwKPiNU1+0dA+pP8AMjcL8BfW/xt8FrwQdU/xPUqNvDxi4rV8TIz4HjOHN31JWOlyalrHEH4HQqywLHHYnDJBPZtRG29wLZh09qvFkaFoG2dRuR4gMma3Zr9UjWVqw+M/qISU1qle4xgmFvxhsz5qydu7IGhuT8VKrhVbNSRSw17p43mzoZTclR9n8IbiFJPKKqeCRr8rTG6w4DiF2CgOH7QQw4nGKkTG0UjnE68tExbFqpKLqyTd0vtsKxyvmpNooqiN7gGxscWX0I1uFrYZWTwsljN2PaHA9RWWxWlbXbWNpXcJIbA9Bymx+KlbLVpbFNh05s+mJI6hfUe496dFvM7lavTjKhGUd0lf0YvarEn0lPFTQyOZLKcxc02IaP3Pcrakm/wBmwzSOv/Ba5zj2XKx9c12Kx4hipJ3cTmxw9YzAd3ermtrNxsfC4GzpYWRj3jX6XRfVsJ0Y9XCC3vr+yiira4VD8YDpHQxz+M0uNtbm1uzT3hbqGZk8LJozdjxmB6lkqNmJwYO6lOFb+nnBdma7XXnz6vgp2yla/dy4bOC2SA3aHcQOY9x70RY7FQU4uUbd3lyK7GK+ei2ndKyR5bGWHJm0Iyi4stWZ2VGHuniddkkRc13aFmK2lZW7XzUsnCRlgeg5Lg/RSNn6t8LKrCKnSSIOLbn4j7+9CbTYVqcZUoOK1SV/RlhstKZcDjzOLi1zgSTfnf7q3VDseb4Q8dEx7gr5PjsiniFatJfkrsR84b7H3KEYj5w32PuULboeWilLc7X0ktdg7YISwPzRPGckA5Xtda4B9HoWf/0niEdI2lgkiELJY3xxvqHFsYbI1+Ufwwf02FybLWwebx+wO5LWRPxak8ZNLQzVPs9WwtZENwGCrbUOcZi5w/iiRwHiDnf4rSoQmW5A23uZrweoO25m3Em69PIcv8u3FK2jw+dtVDiVDG58oOV7WNJJ6DYdWi0aE3LoWFiZKUZW2VjOYDhpnwGoo6yGSMPlNs7S0jQWIv1qDFBjWzs7tzC6ogcdQxpc13XYagrYoRkHLFSzSuk0+Bnxj2KTgsp8FlbIRo6S4aPiB3pdDgtTNiAxLFXtfMPIjbwb0K9Qly8xjr2TUI2uCzuHQTM2vrZDDII3MdZ5acp1bzWiQlauRwqOCa5qwJMn8t3YUpCCMzeyEE8MNUyaGSMEtsHsIvx6VWYthNZRVM9PS08stNMQ9uRhcB1adGq26E3KrWLkcXJVXUtvwKCrwU4pgtHYbupihaBnFr6C4Kg0WI43hNqaooJaiNos2zSSP+4A6LWoRl1uNjiWo5JK6/sZ92J45XtyUeGmlvoZJjYjsuB3FS8HwZuGRSPe/e1Mvlv+wVqhLl4jJVtMsVZFBspTz09LUMnhkiJkuA9pF9OtObTwSvpaeop4XyTQTBwyNJIHu6wFdoRl0sDrN1esM9LTVD9sYahsEm6DNZMpyjxTzUXaLDauPEvC6GKV+/YWyCNpNjax+IWrQkcR8cTKMlJLZWKZ2G+C7LSUbWlz9ySQ0XJdx71UVdPU1dJg9B4PMGhgMhyGzdba9GgPxWwQlcbiQxMou++tzjWhrQ0CwAsAs7jNLUUWMU+K0UL5C42lYxpJPw6R3LRoStXIqdRwlczAhndtq2oEEu6P6zGQB/D6U7tFh07amLEqGJzpWnLI1gJJ67D4FaJCbl0JViZKUZJbK3qUWycM1Ph0rJoZIiZiQHtLTwHSr1CE5KysRVJupNzfErsR84b7H3KEYj5w32PuULaoeWirLcnQebx+wO5LSIPN4/YHclrIl4mTIEIQmgCEIQAIQhAAoOKYpFhkLXyMfI57rNjZq42FyfcFOVTUYRPWYo6rlqnQsjbkgEJFwP1E3B49SnoRpud6r0RXryqKNqa1ZY01RHV00dRC7MyRoc0qC7Gd5USw0dHNVbk5ZHtytaHcxcnUruEYdNhYmpzMJabNmhv5Tb8QdLcVEOD11O2enpnQS0s0hkDZXvY5hPW3iFPCnQzyTd1wIJ1K+SLtZ8S08OhipWVFURSB3KZwaQejiouI4uynwp1bRviqAHNaCHXbqbclFjwWshZQyb6KompA8FspOV2YnUGxII7EmfAqqpgrS50EctU+N2Rl8jcvXbUnsT40sOpXcuP/AL8DJVcS42Udbf8AnyWOI4pTUEMueohE7Yy5kbngFxtpooAx2SaopaaE0zZZYGyyGR+lzwYB063XZsJrRLiAh8GkbW38eUnOzS1uGo6NU9SYRJT1kM7nRkR0Ipza98wPHhwT4RwsIXbu/wDAyUsVOeisv8j0GMUrqKKoqZoKbe3sHTNcNDY2I4ppuOQtxSpp6iWCKCJjHMkc+2cuF1BjwGrp8NpoY90KmFjmidsrmkXcTa2Uhw14FS4sIm8Mq6id0MhqIGxg5eBDbE8NASm9XhVd5v8AbjusxLsrbfBYz1cVPRvq3uvExmclutxa+iiU2L+EQtqH0kkNM5mcTPewtA67G4TlHS1FJg0dKHRSTRx5QX3yE9fOyr6bBKltXJIRT0kUkTmPip3OLXkg62IAFlHThQtJSez0ZJUnXvFxW61X5J9PjOH1FIKoVMbIr5SXvAIPQdeKfbXUj4PCG1UJhvbeB4y36Lqmp8FroPApLUsj6MOYGOccrwf1Xto73FdqcBqqqmrQ51PHJVyRuyMvkaG+7UnsT5UMNfSegyNfE21hr/j5LiGvo6h4ZDVRSON7BrwSbcbJ1k8Ukj42SNc+Owe0G5bfhfoVVj0G7pIJ6SMiqglbuBGy9yTYg25EdymYXQDD6MRk55Xkvlk5veeJVedOmqedPfgWIVKjqZGtuJMQhCrFoEIQgAQhCABCEIArsR84b7H3KEYj5w32PuULZoeWiGW5Og83j9gdyWkQebx+wO5LWRLxMmQIQhNAEIQgAQhCABCEIAEIQgAQhcuEWA6hQ8VxagwSgfXYlUspqdnF7+Z6AOJPUFgq38b8AgkLaWgrakA+UQ1gPZck/RSQpTn4UI2kekoWJwH8WNmsbqGUz3y4fM82aKoAMcejMCQPfZbUkAEnQDW6SUJQdpIE0zqFVybUbPRSmKTHcObIDYtNUy4PxVlHJHNG2SJ7ZGOF2uabg9hSOMluguhSEITRQQhCABCEIAEIQgAQhCABCEIArsR84b7H3KEYj5w32PuULZoeWiGW5Og83j9gdyWkQebx+wO5LWRLxMmQIQhNAEIQgAQhCABV2J7Q4Ngw/wBpYnS0rvRklAcfdxWM/FTbyp2ciiwnCpBHXVLM8k3OFl7C3WddeVuvTwuaaWomdNPI6SR5u57ySXHpJKuUcK5rNJkcp2PpiDb3ZOplbFHj9HmdoMz8o+JsFZYnjVBhODzYrVTt8FiYX5muBz9AbyJPAL5SUsYtiAwp2FeFy+BOkEhgJu3MAbEdHE/+hTvBRvoxvWF/tT+IeO7S1EjXVUlLRE+JSwuytA/qI1ce33WWfo8SrsPqW1FHWTwSsNw+OQtKiosTwCuqEUrJDLsuto9rcY2pdTOxSo3ng0YY1rRlBPNxHDMefYqVKbFI42bG4nqapDMMr5ReOhqX+zE4/ZOUbKyQjfMiq6r9r8fxLCoMLqcSldRwMaxsTTlBA4ZreV71D/JMW/5ZWf8Agd+yQ/CcSjF34fVN7YXD7IcL7oMy5kRabYjbCt2WxunkFTJ4A+QNqYSS5pYdCbdI4i3Qs4+CaM2fE9va0hJII4ghJKKkrMVM9axb8c5BO5mD4RGYm6CSreSXdeVtrfEqHTfjpjDZAarCKGSO+oiL2H4ku7l5ghQrD0krWFzM+mdkttsK2wp5HUTnxVEX8ymltnaOkW4jrWiXzRsFtFT7L7URYnVb007YnskZEAXPu3QakDjY+5bWp/HafenwXAYxHfTe1BJPwCo1cJLN3FoSKemp7EheX4J+N+H1UwixjDn0QOgmhfvGjtFgQOy69KpKumr6WOrpJ2TwSjMySN12uHUVWnSnT8SHppjyEIUYoIQhAAhCEAV2I+cN9j7lCMR84b7H3KFs0PLRDLcnQebx+wO5LSIPN4/YHclrIl4mTIEIQmgCEIQBmtudsafY/BvCC1stZPdtNCT5RHEnqGn0C8Vf+Ie22J1jY4cXqTLK7KyKnYG3J4ABo1V5+N9RLJtVRwGRroYqQFrQb5XFzs1+jgF5wx7mPD2OLXNNwQbEFa+HoxUE2tWQSbubOp2H23x6rNfilNLvZQM01U6xsBYXAueHUpNP+FlQQPC8TijPNscZd3kLWbA7cuxulFDWS5cQhbxvbfN9IdY5/HpW4ilmmt5Th0k3AWlCEbXsU5zne17Hl0X4a4NCAZqirmI/ra0H4D7qXFsjs5Bww1j7c3vc77r07cteLSxxO6jE0/ZIdQUTuNFT36owO5TRnTX2kEo1X9xgoMIwqAAQYVSt6xA0n4kKZHCI/wCVBHGP6WgLXnDaEjWlZ8XD7rn5Xh//AAjfnd+6kVeC2iR9RN7yMsBLbiAjLIf1han8tw//AIRnzv8A3R+W4f8A8Kz5nfuj6hcg+nfMy2STlJ9EZZPTC1QoKEcKWP33PeUtsFKzhSwf+Jp+yPqPwH0/5MlmlHEg+9JI3viupxJfllzLZjdgeLFGOyMD7JbXkaNcR2JrxF/tFWH/APoxD9nKWrb/ABcCieDzNIL/ABsmXfhxg9S05sHijvzExYfhmW8d4/leMOtMS04ylzM1wL2HNRuonukSRpuOzZ53UfhDgzg5/hstIBqbSZg0e9v3XmW0GH4XhmIOpsLxV2JMbcOl3ORoPQDc5u3Rar8Q8b2lnmfSVFO+jw5rrZIzfP7Z+3Dt4rAKrKUZbF2MZRXeBek/gzj9ZT7RHBC9z6Sqje8MPCN7RfMOi4BB9y82Wh2N2rbshiUuItw5lZO6Pdx55C0MBOp4G50A+KhqxzwaHp2Z9NIXmmzX4y0WLYjFQ4nQeAOmOVkwmDowf6rgW7dV6WsadOVN2kiwmmCEIUYoIQhAFdiPnDfY+5QjEfOG+x9yhbNDy0Qy3J0Hm8fsDuS0iDzeP2B3JayJeJkyBCEJoAvKfxY29r8Krm4DhFR4O/dB9TMw+OM3BoP6dNenUe/1ZfOn4rwui/EXEib2kET2k9G7b9wVbwkYyqa8Bk3ZGQe98j3Pe4uc43LnG5JXWMdI9rGNLnONgALklJW42EwB0hbiT480kjiymb9C77fFadSahG4ynDPKxL2L2FqXYhBVVEjo6iMh7GsNt11uI7l7SwZWNaOQtoLKtw2iZh9MIm6uOr3ekVzEastbuI3EOI8Yg2ICnw9Kb8W7KeKrwjqtkWhNhc6KFJi+HxuLX1sAI4jeAlZeqwplS4uM82Y+k8uH1UQ4LKzyHMf9FpRwseMjGn0hNeGJqJdqMLj0E7n+zGVHk2toWjxIp3n2QB3rOOw6duhjPu1SfBnN4tcO0KVYakitLH4l7JIvTteD5NCbdcv+En/Vz+VCPfJ/hUgiA5LojF+Cd1NLkR/V4h/cXP8Aq2X/AIJv/k/wgbWvP/0I90v+FUCBx0DHHsCW2imdwjI7dEdTS5AsVif5FuNreRoT7pf8JbNr6UfzKadp/psfuqtmGPPlua36p+PDadti5pef6uCa6FLkSLFYnmXEG1VBOcrI6ku6BHe3wKtoKmKpZnjde3EHiFm2saxuVjQ0dAFktkr4Xh8brEKKWHi/CWaeNqJ9/Us8XwmlxWAxzMbny2DiL6dB6QvGtr9hpMMfJUUcWUM8Z8I1FvSb1dS9opqttTHcaPHlBN4hQxV8Bjfo4asf6JWXVotO8d/7m7QxCkrS1T9j5lQtptrsqaGSStpocmU/x4mjQf1DqWLUcJqauiecHF2AcV9L/h/jEuObFYdWTlzpgwxSOcbl5YS3N77XXzhh+H1eK10VFQwPnqJXZWMYLk/4619O7LYKNndmqHCczXOp4rPc3gXklziPeSqeNaypcR1MtkIQswlBCEIArsR84b7H3KEYj5w32PuULZoeWiGW5Og83j9gdyWkQebx+wO5LWRLxMmQIQhNAF5j+MGxtXi8dPjeGU7556dhinjjF3FmpDgOdjf49S9OQpKdR05ZkI1c+SYqeSaoZTsaTI94Y1vO5Nl71shg7MPw+J2XSNgjjuPi73m6rdstjKmbb+gxqmp2mknsyZzR/LlAdZzgOnTXpHYtlFGyGJsbBZrAAFsUmqzUuC/uV6k8kHFbs7JK2KN0juDRdUznmR5e7ynG5UvFJTZkDTYnxiejoVQ/8wYfEMEg6wQe9bmHhaN3xObxlS88q4EtChgYk42cYYuwXKkxMdGwNfIZHc3EWVgpi0IQkFBCF2yAOaoQhAAhCEANVFQ2naCWPff0G3TUeI0shyl5Y7oeLKUkvYyQZXta4dBF0ugmp2OZ0ErZWHh9Qrtj2yMD2m4cLhUDIGQ33d2tP6b6f4Vjhc12vgJ8nxh2KviIJxzIuYOq4yyPZkbaLDY6ujdKYw4taWyNt5TDxXgOKURw/E6ikP8AunkDrHL6WX0q4BzSCAQRqCvCPxFoBh+1krBwkja/3agfQBY8oZamZcTo6dTNTyvgH4ebSS7ObVU0gt4PVObBUNLb+KTxHWDYr6SXgn4bbA4jiuNUuK11M+DDqWRsuaVtt84WLQ0HiOFzwXvazMY4uatuTQvYEIQqRICEIQBXYj5w32PuUIxHzhvsfcoWzQ8tEMtydB5vH7A7ktIg83j9gdyWsiXiZMgQhCaAKuqNoMLpZTFJVtLxxDAXW+Cj7WVstDgEz4XlkkhEYcOIvx+l15jHM6B9xq3m1BNTpZ9WerS11LXUeemlbK3NqRxHaOSjKo2baPy50o/3j7g9IA//AKrfgLlb+DhlpL8mTidKjXIqZi6ornhuvjZR7lbU9KyNgDWi/M8yqajfapY9x0LtT2rRxizVqV20kkZGFSm3J7jUlKyRtngHtVJUwmCd0fIcFybaOti2sbhQpWbguDcxBzEEXzX4W/ZLrZmz1T3t8ngOsJ1BSi9dhMU4OOm4whC7ZWjPAJQCGtvySpJIoGZ5XZRy60ypOMFeTsielSlVllirsS5hGqQlQVLapshbGWsboHOOpK5axTaNWNWOaGwuIw86E8k1ZnEJ+0UcYfK7Iwm2Y8AkujaRmjc1zTwLTcJ3WRzZb6jXQmoZ7aDtBSeFSnMbMbx6+pW3gkLWZWxtHuVFPXVtDg08mHxCScPFxlzZW83W56qzwGsrK7CIqiui3Uzr6ZS24vobHgqtbNe/Au4ZQypW1ZGr6NsbTJHpY6t5KFSSbutjPJxyn3q3xSRrYHMJ8Z+gCoyS2RruggqejeVN5iriMtOqnE0HNZfGthhtPtlhtfUW8BpYT4Q3m8tddrfeXG/UFqFBxqpqabDS6nmdEc4zFpsba8/gsjEXVKTRvUFeolzNQAAAAAAOA6ELzmh2oqqGra99VLPFcZ2PcXAjnYnmvRGPbIxr2ODmuFwRwIXOmpOm4bikIQgYCEIQBXYj5w32PuUIxHzhvsfcoWzQ8tEMtydB5vH7A7ktIg83j9gdyWsiXiZMgQhCaBT7WUrqrZypaxuZ0YEgHUDc/S68skXtTmhzS1wuCLEHmvK9p8CmwWtcWsJpJDeJ4Gg/pPWEjLNCSXdZp9m25dn6XrDj/cVZu8g9iq9mXh+z1Iepw/uKtV01Dy4mHX8cv2UEJ0CmxV9RC3K19wOThdQAN3M+M8WuITw4LalFSWpzUJyi9GSJq2onGV79OgCyjoXQkSS2HOTk7tgAlNYSnYosxspF44Ro0OcOZ4KtiMVTw8c02XMLg6mIllghEMBFnEaLN1NS6pqHSE6fpHQOS0clWTo557Boqitgpg4SMjsDxA0C5PpHpKOJtGOiR2/Q/R/0bcp6t7FjFT+D0EDACC5ud1+k6pp3FOx43HUOy1cYAP6mcvcpbqKOePe08gkaehdDgMXh501Cm9jl+k8DiY1ZVKi3Ibgaijmg4lzDbt4j6rOQVEtPVsdG46uAIvoRfgtdTUkrJA5zcrRqSVSz0tM/aAeCuDoi8HThfibdSpdKRXXQnB63sanQsn9PUpVFpZsm53RTF0bi0g6EFSRilUG2zNJ6S3VRD5R7VxdA4RlujklOUW8rOyyPlcXvcXOPMqO7xntb0kJ1xXKVm9r4hyDsx92qfoosid5SS5l8qfalxbgM1jbxm96t1QbXzBmDtj5yTNHuAJ/ZYWIf9KR1GHX9WJj2nkvWNnS47PUJdx3I+HJeWYdRy4hWxUkIu+VwA6utew08DKanjgjFmRNDG9gFlzZtV3okOIQhKVgQhCAK7EfOG+x9yhGI+cN9j7lC2aHlohluToPN4/YHclpEHm8fsDuS1kS8TJkCEITQBIlijnidFNG2SNws5jxcHtCjzYrh1O7LNX00buh0zQe9OU9dSVfm1VBN/wBOQO7k7K97CXRG8CpqNrYqaBkUepDWCwvfVR5G5XEclZ1Dc0dxxbqoMjMzbjiFuYOpmpJcjPrq0zP4lHuqzPbSQX9/NIadFZ19P4RTENF3t1b+yp43clvUZ54ehz2Jp9XV/DHl1vlBcGqE8hRPgGWF7+gaKNM+wIClUv8AEiezmQoMw1K47p7OqqfCx3PQGTqnzuS8Dw6XEa2ZtXSyNpBG18NQ14tI67g5tuOlh8U5tDgbaKDfU+YxEWcCb5TyTuC47FQweDVLXZASWuaL2v0ruO45DW0pp6cOLSbuc4W4dCoN4R4Xhmt+7mjH6lYnja/6sZEcFIpquekfngkLTzA4HtCjtGitKGiETBVzt/6bDz6z1KvhaNWtVUae/wDY0sbiKNCi51duXMrp66qqjaone8X8knQe5PYc8NxGAm/lW+Isr2WSappcsLoRI7i+QcOzTiqmnwsUkpmln3jx5LW3yg9PWtnsyusTGzvbizDfTGGeEldKN1ZJEl/lu6LpBK6SkPdYLr0jz+TOPdYKbhEJIfUEeV4rezmq+NjqmdsUfFx1PQFpaanbDG1oGjRYKHEzyxyriWcFTzzzvZChCCyx0cqnGdmavG3U4bURQwx5sxIJJJty/wAq7AubDipzAGMA6Bqufx1S0Mq4nQ4ZPPm5FTgezVFgbS+MulqHCzpn8bdAHIK4Uc4hRNdlNZTh3QZW370+1zXjM1wcDwIN1j2a4F7NfidQhCQAQhCAK7EfOG+x9yhGI+cN9j7lC2aHlohluTYPN4/ZHcnLjpWJne/wmUb0tGc/q61DqK4xHJG90j+ZzGwWHKpebSRq/RWim5G+nnipqeSeZ4bHG0uc7oAXnGL47imPSPG8fRUN/EhabPcOl1u5KkbVzxF885yN1DXuPcozY3Oa5zWkhouT0KWFRR1W5G8Ir94hMw2BvHMfej8vY1wfDLJE8ahzTqFNjjfK8MYLkpJFiQeIUnX1L7j/AKWjbwkym23xfBomx4hA3EacG29Di2QDrPP3/FaLCNpcPxyB81IJW5HWdHIAHN6OB4dayckRaBnbo4XFxoQpWGVTaOp3jI2NJFnBrQA4dBU9HGRpPM4+tipV6PlPSMvRM1rpWudoLAqqxGlMT/CIx4jj44HI9KtoJoamESxEFp6uB6E45rXAtLQQRYiy3qNdK0o7GFXwrmnCejRnWOuEoJyuoX0ZMkYLoTz9HtUUSLVi1NXRgzjKnLLLcmwTGJ4N09NCKk7yIjMeLSeKgB4PBKbIW8DZVMVg6eJhlmXcHj6mFnmgclidG/I9jwfZKYnIDSxrgXkGzQddBc6dinsq5W2GcqAyhDcRNaZruLy+2Xjf3rma3QEoyWR3Orw//Iac0+sVml/2yDSVcLathliL4gdReyu5qg1BDr3FtLcLKA3D4GTOfxaT4rOQUm61+isFUwylnS1/7MrpzpChi3Hqm9N+QsPLeBXC6/FIukOlAC27HNuVkLc6wTD5LmzbknQDpSDK57wxgLnO0DWi5Ku8MwsU1pp7OmPAcmf5Tak40ldi0aU8RK0duYmipfBIiXayv8o9A6FLZK9mjXW6lIyt6B8FHraqOjgL3AFx0a3pKyqmIik5zOgo4R6U6Zm9rdr6nBzFSUErG1bvHe4tDt23lodLn7LM/mmMbQuJrK2SVjeIJswf9o0ur6qe10xmlgjfLIblzmAqPDCZZckbAC43OVtgOtYc8fGosyjY2o9FuEkpTv8Aggsw2Bvl3f8AQKyw2sqcJuKGd8TXcW3zN+BuLpEzN1M9l75Ta6HxujDSbWcLghVZVZT3Zdjh6cVpE0NDtjUMe1tdE2RnN7BZw93ArVUtZT1sIlp5WyMPMHh1HoXmVja6XG+WK8kTy3kbHvUbGyoJ7aHqFwhefQVj5hbePDhxGZSRLUj9b/ioXUtpYkWAbV1I02I+cN9n7lCq8Pe98DjITfNz7AhbuHd6UWZdaGSbjyKycE1Uthfxz3pptJEx7pXceJ6lJnlaJ5BY+We9RqlxlgdGzQnpXOzbzv1OlV3BacCFNK+smbHE2zb6D7lO1VqWmbTtNy7Vx6f/AH7J2kjbTtJcLvdxI5BRqzNNWFrWk6AAKRWcrLZEMoySu92O4W3xnyW4WAPeoIBc+3MlXEUToqYRtsDbU9ag0lJKZ7vYWhvMjiURmrykI4bIlPa2Roa4AtAsAmBTtafEbqetS3R5RcuCGuY0cDfpUDbtZFxJbpBRTy0EmduoPlNPArQ01TFVR54ndrTxCzrnNPIptlS6CQPjLmuHMK1hcbUw7s9YlHF4GOI7y0kasgEEEAg8QVT12Cm5kojY8TGTp7inKPG4pvEqBu3el+k/srMEOALSCDwI1uuowuMjLvU2crjMA/BWj+zIufJA/dzMcx45OFkptR1rVTQRTsyTRtkb0OF1WzbP0j7mMviPU64+q1oYuD8SsYFTo2tHy3cq2zg3St8OlSX7OyAfwqoE9Dm2+5TX5BX8pYPmP7KXrqL4ld4bFL7BozDmUh1S0c1Mj2dncf4tW1vstLv2T8WzdO115Z5JB0CzUjr0VxFWExUvtsUzqwclIpcMrq05su5iP6njj2BaCmw2kpLGGBjXD9RFz8SpPaq88Zwgi5S6Lb1qy/SItDh1PQN/hjM88ZHcT+ylLj3tjaXvIa0cSTYBVdVjkbbspvHd6ZGnu6VlYjFRp96o9TfwuDlK0KUdCZWVsVFHmebuPksHErOT1EtXMZZDryHJo6EoskndvHyZ3O4kpQpiOYXNYrGyxDttE6fCYSnh1d6yEsYyQZXNB6ipEcbI22Y0NHUE2ICDo4JwuLW3cL9ipWtoi00m7lXXgCrcekAp99OZKJhbrZoIXK6MzOa+NpJAsQpFO/dwMY4G4FirDk8qtuQxg8zViqadC0/q70undaYNPB2hCeq4HOmL4mkh3EDkU5DRFz2SZwCNXNPSpXNZbkahJSEtpAyUPa7QG9lKDi3gUvcn0gjcn0gqzlfctxUY7Flhji6mcT6Z7ghdw1uWncCf1nuCF0eF8mJzWK86RWVPnMvtnvTacqAfCZdP1nvQyMDVxHYufqPvM6SDtBeglrC7s6U81gbw49KLjpC7cdI+KhbbBu4Ljnho14rj324C5TJDibkFCQJXBzi43K4ix6Cix6Cn6EhwpJZm0S8p6CnImgeMbdSRg2NiHKLc05DNPTG8UhaOY5H3JzTpHxSSAeYUSzRd4uzIpJTVpK5MixtwsJ4b9bDb6KTHjFFIbb0sP9bSPrwVO9vinpTG6PR9Fo0ukcRDd3KU+jcPPVaGobU07h4s8Z7HhOAg8CD2FZLdG3Ao3R9Eq4ul5cYlZ9ERvpM1pcG8SB2lNuqqdg8aeMf9wWW3R5tKdjj8Uck2fS87d2ALomPGZePxalb5LnPPQ1v3Kh1GMTuYTCxrOs6lQ2xjmQl5WlpbcaqnPpHEz429CzTwFCm9r+pEmlmqHZppHPPK54JIal5CDwXQ09CqtuTu2aKSSshcLspyngVIUWx6Cn43XbroQmtDZIWhFx0hFx0j4pBg1JHbUcO5NqTcdITUjBxbbsTkySMhtF7IsegoynoPwTxw42Xk74p0EEXCjWPQV0FzeF0xpDXHkXFB/Id7X2CEnDXF1O4kW8f7BC6XCeRH0OZxXnSK2qcTUyAnQPPemU7Uecy+2e9N2XPz8bOlp+BAnGRc3D3LrIwNXcU4omwcuQIQhMGAhCCQBcpRRL3ZW6cTwTHHiuudmNyuJ60JErAhCACSAEoo9E2zb9KWgWAshRsiYIQhIICZmHjg9SeumpuI7E5bjo7jVlyyUhOJB6J12W6EtMxGzrdKeTGRy3BccA4WK6hINIzm5XEELifkbcX5hMqRO5KndHELqEoo4yTk46dKdUZLjky6HgmtcRjXIeQhCaNLCg/kH2vsEIoP5Dva+wQumwnkR9DnMV50iFOQ2aQk6Zj3qK95d2JdU4mpkueDz3ppc/Jd9+p0lKPcVwRdCEhICLoQgAT0bLC54lIiZmNzwCeTJMZJghCEwYCRKbNtzKWmJDmeerROjuOjqxKEIUhKCEIRYQE5DxKbTkPlHsTWtBJbDqEIUZEBFxZRiLG3QpKZlFn36U6I+LEIQhSDwT0b8wsTqEygHKQQkaEa0JKFxpDm3C6oyMEIQkAQ+PNqOKZNwdVJSXsDteacnYWLJ2F+bO9s9wQu4WCKZwPpnuCF02F8mJzmL8+XqQ542meQkfqPekbtnQnZv58ntHvSFzdRvO/U6CDeRCd2zoVO3G2S10uH09K2SrZUGIR7ywDAGkyONtB41ra3KulUO2eg8Kkq45nR1Tqnftma0XbcAFh6Wm3DrT6LhrnGVOs0yjeIY5SR4fUyUUjZJomZm5mODXAODSQTYOAvyKcocVhlkq4qhzGyRTyhjQCLxsIF78OeqZZsrTxUk1KySNsb2ZGvFO0SNGYHV41dwso+JYD4Vu4o3OLJK588r7gFrHg5mjpvoFYSoPupkade+YmVmMuhgon0m6e2sdZj5nmNjRlLrnQnl9VyDaOlfRQVE7zC6VjnlgaX5WhxaXEgeTccTZLxHDRXCntI2J1O/O0GIPbwItY9qhf6ZgaynDZGPMMZj/jQNkBBcXaA8Ddx9yIqg42luSSVXPdbFg3GqN1X4KKkmXebq27dbNa9r2te3WkRbQ4fMx72Vnisj3pc6NzRlva4uNddNEgYOxpuJXWFaKsANAsQLZexMP2cp5KOGlkme5kVOYBoLkFzXX9xaNEmWhzF/rckPv2ko2SwMDpn72UxuAhfdhDc2oy34W5c+oqbhdbBitBHWRRPY2TUNeCCP39yhU+BZGwvZNFFJDOJA6GmawOGUtIIHHRx1VhhlCcNoI6PfmZkQysc5oBDeQNuPamVepUe5uNi6ufvbEjds6EbtnR9UpNPM13Fgv0Xta1v3VeKcna5JKbiglMULQ57TYua3QE6k2H1KjUFfS4hC6WNrow0NJ3hANixr78ehwXJ4J6xkcUrQ1gkjkNtCC1wd3gKCzAyyGSJmZmeLd3OvilrGED3RtN+1W4UYZe9LUryrzzd1aFo6oo2TNhdPGJHZgG59dOPwSZqykp4zJ4TEBdrbhwPlGw+JVbVYAaqWYueWNk3jeAOUPtmsDe1+PdxXJsDc97pHtBJLcoAaA2zmuGg62D4lKqNL+YnX1f4ljLXxwwySumZljvms4cRy7UhuJxuqW05cWvfE2RuawuCbAdqrRgbRA2NthkBAJGa4ILdbk62J1T0mFCpqYpZCGbtrG3ygkhrg4WPLUJXRpL7iRVKjfhLJ1SRG57Xh1mZgARqFU0e0zaympZTTESTTxRPhc7VgfwcDbUEahSMPw3wSKoaSSZnODRe+7jucrQegAk9pTH+n6b/AGa8PcJsO3eWQDV7W2NiO0JsFRTakPmqrV4onR4vhcsxiZPdwzWOR+V2XysrrWdax4XUWtx2libTvp3EtNWyGZr4XhzQWud5JAOthbRKi2fyMijbXzCCDOaZrWgOjc4OF83O2Y2RT7PNhqGTvq3yPE0cxOXi5jXN5knUO6eSF1Cd7kTlXehNbUNq6IVOHCKcOJA3z3Rt0NjfxSRax5JvCKuTEqI1MtMyFpe5seSQvD2g2zAkDQm9tEmTCC7CamgjqnxeEvkc6QNBID3FxA+JCcpqGrp44I3Yi6RkLh4ohY0FgbYN04dPuUT6vI0nx/Ow9OpmVxqTF4KeqrIZf4TaZ0TQ4XcZC8EgBoF76crpDsfoWsY81LrPc5oaInF12+UCLXBF0l+Cyz11XVPnEL3zxSwOjGbKY2lt3AjW+Y6fVcjwMU1THUuqHSSCSWR5LAA5z2gHTkAAFJahxY2Mqt9hx2OULN3equJWNe1wjcQGu0aSQLNv12T1NiMVW57YJHP3ZLS4xuDSQbaEix1B4Krj2agidC5kkbjHEyN2+p2yZg3gRfySplFhvglXUVG+zb+12NYGNvcnMRzcb8USjRy916ksetv3kWG8f0o3j+lJQq9kWLItsMcXUziTfxz3BC5hXmzvbPcELo8L5MTmMX58vURLSzOle4M0LiRqEjwOf0PqEIVd9HUm73f+/omWPqpWsvf5DwSf0PqEeCT+h9QhCTs2jzft8C9oVeS9/kTJR1JFmx9vjBNeAVXqv7h+6EJV0dSXF+3wKukqq4L3+Q/L6r1X9w/dHgFV6r+4fuhCOz6XN+3wL2nW5L3+Q8AqvVf3D90fl9V6r+4fuhCOz6XN+3wHaVbkvf5Hm0U7WgZPqF3wSf0PqEISdm0eb9vgb2hV5L3+Q8Dn9D6hHgk/ofUIQjs2jzft8B2hV5L3+Q8En9D6hHgc/ofUIQk7No837fAdoVeS9/kPBJ/Q+oXH0VQWECPXtCEJezaPN+3wHaNXkvf5Gfy+q9V/cP3R4BVeq/uH7oQl7Opc37fA7tOtyXv8h+X1Xqv7h+6PAKr1X9w/dCEdn0ub9vgO0q3Je/yOx0dSG2dHa39QSvBJ/Q+oQhJ2bR5v2+BvaNXkvf5DwOf0PqEeCT+h9QhCOzaPN/7+g7Qq8l7/ACHgk/ofUINHORYx/UIQjs2jzf8Av6DtCryXv8jBw+pH+6v/ANw/dH5fVeq/uH7oQl7Ppc37fA7tOtyXv8h4BVeq/uH7o8AqvVf3D90IR2fS5v2+A7Trcl7/ACWGHwyQwObI3KS69r35BCEK7TgoRUVwKFSbqTc3x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4765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scholastic.com/bookfairs/sites/default/files/pdfs/monster_book_fa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3661500" cy="27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cholastic.com/bookfairs/sites/default/files/pdfs/monster_book_fa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3" y="-8899524"/>
            <a:ext cx="2743200" cy="20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b="1" u="sng" dirty="0" smtClean="0"/>
              <a:t>November 2015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Bookmark </a:t>
            </a:r>
          </a:p>
          <a:p>
            <a:pPr marL="0" indent="0" algn="ctr">
              <a:buNone/>
            </a:pPr>
            <a:r>
              <a:rPr lang="en-US" sz="3600" b="1" dirty="0" smtClean="0"/>
              <a:t>Design</a:t>
            </a:r>
          </a:p>
          <a:p>
            <a:pPr marL="0" indent="0" algn="ctr">
              <a:buNone/>
            </a:pPr>
            <a:r>
              <a:rPr lang="en-US" sz="3600" b="1" dirty="0" smtClean="0"/>
              <a:t>Contest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boo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250862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January 2016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Writing Contest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8077200" cy="3611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Bulldog Writi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30236"/>
            <a:ext cx="333177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February 2016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Book War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chools.bvsd.org/p12/foothill/students/PublishingImages/book%20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34339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178" y="228600"/>
            <a:ext cx="4038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March 2016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Read Across America (Dr. Seuss Day)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Book Fair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26003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67024"/>
            <a:ext cx="3943350" cy="33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038600" cy="1143000"/>
          </a:xfrm>
        </p:spPr>
        <p:txBody>
          <a:bodyPr/>
          <a:lstStyle/>
          <a:p>
            <a:pPr algn="l"/>
            <a:r>
              <a:rPr lang="en-US" b="1" u="sng" dirty="0" smtClean="0"/>
              <a:t>April 2016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Library Week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369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058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May 2016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Children’s Book Week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133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LIBRARY EVENTS</vt:lpstr>
      <vt:lpstr>September 2015</vt:lpstr>
      <vt:lpstr>October 2015</vt:lpstr>
      <vt:lpstr>November 2015</vt:lpstr>
      <vt:lpstr>January 2016</vt:lpstr>
      <vt:lpstr>February 2016</vt:lpstr>
      <vt:lpstr>March 2016</vt:lpstr>
      <vt:lpstr>April 2016</vt:lpstr>
      <vt:lpstr>May 2016</vt:lpstr>
      <vt:lpstr>The ABC’s of Me (Ms. Smith)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Design-A-Bookmark Contest Winners</dc:title>
  <dc:creator>Unistar</dc:creator>
  <cp:lastModifiedBy>Unistar</cp:lastModifiedBy>
  <cp:revision>35</cp:revision>
  <dcterms:created xsi:type="dcterms:W3CDTF">2015-04-24T12:46:42Z</dcterms:created>
  <dcterms:modified xsi:type="dcterms:W3CDTF">2015-08-13T19:06:34Z</dcterms:modified>
</cp:coreProperties>
</file>