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8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3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9C5-8BAB-41E8-B8E5-34EB405CBBD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2" y="381000"/>
            <a:ext cx="7772400" cy="1470025"/>
          </a:xfrm>
        </p:spPr>
        <p:txBody>
          <a:bodyPr/>
          <a:lstStyle/>
          <a:p>
            <a:r>
              <a:rPr lang="en-US" dirty="0" smtClean="0"/>
              <a:t>A Future Librarian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295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Lashondra</a:t>
            </a:r>
            <a:r>
              <a:rPr lang="en-US" dirty="0" smtClean="0">
                <a:solidFill>
                  <a:schemeClr val="tx1"/>
                </a:solidFill>
              </a:rPr>
              <a:t> Smith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liparts.co/cliparts/pc5/o84/pc5o84M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828800"/>
            <a:ext cx="3095625" cy="309562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1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Librarian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 librarian works in a variety of settings including public and school libraries. Tasks include selecting, buying, and circulating resources.</a:t>
            </a:r>
          </a:p>
        </p:txBody>
      </p:sp>
    </p:spTree>
    <p:extLst>
      <p:ext uri="{BB962C8B-B14F-4D97-AF65-F5344CB8AC3E}">
        <p14:creationId xmlns:p14="http://schemas.microsoft.com/office/powerpoint/2010/main" val="31390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Duties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</a:t>
            </a:r>
            <a:r>
              <a:rPr lang="en-US" sz="3000" i="1" dirty="0" smtClean="0"/>
              <a:t>Virginia Career VIEW</a:t>
            </a:r>
            <a:r>
              <a:rPr lang="en-US" sz="3000" dirty="0" smtClean="0"/>
              <a:t>, a librarian performs the following duties and responsibilities: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Prepares and </a:t>
            </a:r>
            <a:r>
              <a:rPr lang="en-US" sz="3000" dirty="0" smtClean="0"/>
              <a:t>teaches </a:t>
            </a:r>
            <a:r>
              <a:rPr lang="en-US" sz="3000" dirty="0" smtClean="0"/>
              <a:t>lessons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Manages the library and library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Plans and </a:t>
            </a:r>
            <a:r>
              <a:rPr lang="en-US" sz="3000" dirty="0" smtClean="0"/>
              <a:t>participates </a:t>
            </a:r>
            <a:r>
              <a:rPr lang="en-US" sz="3000" dirty="0" smtClean="0"/>
              <a:t>in reading events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Helps patrons find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Checks books in and out of the library</a:t>
            </a:r>
          </a:p>
        </p:txBody>
      </p:sp>
    </p:spTree>
    <p:extLst>
      <p:ext uri="{BB962C8B-B14F-4D97-AF65-F5344CB8AC3E}">
        <p14:creationId xmlns:p14="http://schemas.microsoft.com/office/powerpoint/2010/main" val="33201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According to </a:t>
            </a:r>
            <a:r>
              <a:rPr lang="en-US" sz="3000" i="1" dirty="0"/>
              <a:t>Virginia Career VIEW</a:t>
            </a:r>
            <a:r>
              <a:rPr lang="en-US" sz="3000" dirty="0"/>
              <a:t>, a librarian works </a:t>
            </a:r>
            <a:r>
              <a:rPr lang="en-US" sz="3000" dirty="0" smtClean="0"/>
              <a:t>under the following conditions: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A lot of standing, bending, and lifting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Much interaction with people of all 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Work evenings and weekends to plan lessons</a:t>
            </a:r>
          </a:p>
        </p:txBody>
      </p:sp>
    </p:spTree>
    <p:extLst>
      <p:ext uri="{BB962C8B-B14F-4D97-AF65-F5344CB8AC3E}">
        <p14:creationId xmlns:p14="http://schemas.microsoft.com/office/powerpoint/2010/main" val="30018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Education/Training/Skills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</a:t>
            </a:r>
            <a:r>
              <a:rPr lang="en-US" sz="3000" i="1" dirty="0" smtClean="0"/>
              <a:t>Virginia Career VIEW</a:t>
            </a:r>
            <a:r>
              <a:rPr lang="en-US" sz="3000" dirty="0" smtClean="0"/>
              <a:t> and </a:t>
            </a:r>
            <a:r>
              <a:rPr lang="en-US" sz="3000" i="1" dirty="0" smtClean="0"/>
              <a:t>Career Zone</a:t>
            </a:r>
            <a:r>
              <a:rPr lang="en-US" sz="3000" dirty="0" smtClean="0"/>
              <a:t>, a librarian will need the following education, training, and/or skills: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Four-year college degree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School Librarian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err="1" smtClean="0"/>
              <a:t>Attriuum</a:t>
            </a:r>
            <a:r>
              <a:rPr lang="en-US" sz="3000" dirty="0" smtClean="0"/>
              <a:t> training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Read, write, and speak </a:t>
            </a:r>
            <a:r>
              <a:rPr lang="en-US" sz="3000" dirty="0" smtClean="0"/>
              <a:t>well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Computer and other technology</a:t>
            </a:r>
          </a:p>
        </p:txBody>
      </p:sp>
    </p:spTree>
    <p:extLst>
      <p:ext uri="{BB962C8B-B14F-4D97-AF65-F5344CB8AC3E}">
        <p14:creationId xmlns:p14="http://schemas.microsoft.com/office/powerpoint/2010/main" val="10921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</a:t>
            </a:r>
            <a:r>
              <a:rPr lang="en-US" sz="3000" i="1" dirty="0" smtClean="0"/>
              <a:t>Shelby County Schools Human Resources</a:t>
            </a:r>
            <a:r>
              <a:rPr lang="en-US" sz="3000" dirty="0" smtClean="0"/>
              <a:t>, a first-year librarian will earn, on average, $42,343.</a:t>
            </a:r>
          </a:p>
        </p:txBody>
      </p:sp>
    </p:spTree>
    <p:extLst>
      <p:ext uri="{BB962C8B-B14F-4D97-AF65-F5344CB8AC3E}">
        <p14:creationId xmlns:p14="http://schemas.microsoft.com/office/powerpoint/2010/main" val="15406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 librarian makes the world a better place by…</a:t>
            </a:r>
          </a:p>
          <a:p>
            <a:r>
              <a:rPr lang="en-US" dirty="0" smtClean="0"/>
              <a:t>After my research, I would like to become a librarian because…</a:t>
            </a:r>
          </a:p>
          <a:p>
            <a:r>
              <a:rPr lang="en-US" dirty="0" smtClean="0"/>
              <a:t>It is important to study and get a good education now because…</a:t>
            </a:r>
          </a:p>
          <a:p>
            <a:r>
              <a:rPr lang="en-US" dirty="0" smtClean="0"/>
              <a:t>Activities I can participate in now to prepare for my career are…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1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-457200">
              <a:buNone/>
            </a:pPr>
            <a:r>
              <a:rPr lang="en-US" sz="2400" dirty="0" smtClean="0"/>
              <a:t>“Librarian.” </a:t>
            </a:r>
            <a:r>
              <a:rPr lang="en-US" sz="2400" i="1" dirty="0" smtClean="0"/>
              <a:t>Virginia Career VIEW</a:t>
            </a:r>
            <a:r>
              <a:rPr lang="en-US" sz="2400" dirty="0" smtClean="0"/>
              <a:t>. Virginia Career VIEW. </a:t>
            </a:r>
            <a:r>
              <a:rPr lang="en-US" sz="2400" dirty="0"/>
              <a:t>25 NOV </a:t>
            </a:r>
            <a:r>
              <a:rPr lang="en-US" sz="2400" dirty="0" smtClean="0"/>
              <a:t>2015. 	http</a:t>
            </a:r>
            <a:r>
              <a:rPr lang="en-US" sz="2400" dirty="0"/>
              <a:t>://</a:t>
            </a:r>
            <a:r>
              <a:rPr lang="en-US" sz="2400" dirty="0" smtClean="0"/>
              <a:t>vacareerview.org/k5/check-it/kids-	search/</a:t>
            </a:r>
            <a:r>
              <a:rPr lang="en-US" sz="2400" dirty="0" err="1" smtClean="0"/>
              <a:t>occupation.cfm?id</a:t>
            </a:r>
            <a:r>
              <a:rPr lang="en-US" sz="2400" dirty="0" smtClean="0"/>
              <a:t>=66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51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Future Librarian</vt:lpstr>
      <vt:lpstr>Librarian</vt:lpstr>
      <vt:lpstr>Duties &amp; Responsibilities</vt:lpstr>
      <vt:lpstr>Working Conditions</vt:lpstr>
      <vt:lpstr>Education/Training/Skills</vt:lpstr>
      <vt:lpstr>Earnings</vt:lpstr>
      <vt:lpstr>Conclusion</vt:lpstr>
      <vt:lpstr>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Plagiarize</dc:title>
  <dc:creator>Lashondra M. Smith</dc:creator>
  <cp:lastModifiedBy>Unistar</cp:lastModifiedBy>
  <cp:revision>16</cp:revision>
  <dcterms:created xsi:type="dcterms:W3CDTF">2015-12-27T17:21:47Z</dcterms:created>
  <dcterms:modified xsi:type="dcterms:W3CDTF">2016-01-12T20:41:35Z</dcterms:modified>
</cp:coreProperties>
</file>