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A6E7-BE5A-4CCB-8A28-E10F3F1215E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841A-B6F7-4A0A-BC8C-A6AB70290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9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A6E7-BE5A-4CCB-8A28-E10F3F1215E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841A-B6F7-4A0A-BC8C-A6AB70290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9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A6E7-BE5A-4CCB-8A28-E10F3F1215E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841A-B6F7-4A0A-BC8C-A6AB70290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A6E7-BE5A-4CCB-8A28-E10F3F1215E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841A-B6F7-4A0A-BC8C-A6AB70290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1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A6E7-BE5A-4CCB-8A28-E10F3F1215E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841A-B6F7-4A0A-BC8C-A6AB70290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9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A6E7-BE5A-4CCB-8A28-E10F3F1215E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841A-B6F7-4A0A-BC8C-A6AB70290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7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A6E7-BE5A-4CCB-8A28-E10F3F1215E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841A-B6F7-4A0A-BC8C-A6AB70290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0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A6E7-BE5A-4CCB-8A28-E10F3F1215E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841A-B6F7-4A0A-BC8C-A6AB70290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A6E7-BE5A-4CCB-8A28-E10F3F1215E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841A-B6F7-4A0A-BC8C-A6AB70290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8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A6E7-BE5A-4CCB-8A28-E10F3F1215E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841A-B6F7-4A0A-BC8C-A6AB70290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3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A6E7-BE5A-4CCB-8A28-E10F3F1215E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841A-B6F7-4A0A-BC8C-A6AB70290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7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2A6E7-BE5A-4CCB-8A28-E10F3F1215E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5841A-B6F7-4A0A-BC8C-A6AB70290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source=images&amp;cd=&amp;cad=rja&amp;uact=8&amp;ved=0ahUKEwjoze6j6t7LAhUM6SYKHbkyA8EQjRwIBw&amp;url=http%3A%2F%2Fwww.iemoji.com%2Fview%2Femoji%2F108%2Fpeople%2Feyes&amp;psig=AFQjCNFEK1U8RzK_YClXjINw_WNs06qu3g&amp;ust=1459098124485545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  <a:ln w="76200"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r>
              <a:rPr lang="en-US" sz="3400" b="1" dirty="0" smtClean="0"/>
              <a:t>Let’s do some more research!</a:t>
            </a:r>
            <a:endParaRPr lang="en-US" sz="3400" b="1" i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2971800" cy="1219200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0" dirty="0" smtClean="0"/>
              <a:t>How will the next research project be </a:t>
            </a:r>
            <a:r>
              <a:rPr lang="en-US" u="sng" dirty="0" smtClean="0"/>
              <a:t>like</a:t>
            </a:r>
            <a:r>
              <a:rPr lang="en-US" b="0" dirty="0" smtClean="0"/>
              <a:t> the last project?</a:t>
            </a:r>
            <a:endParaRPr lang="en-US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2362200"/>
            <a:ext cx="2971800" cy="4419600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 will get your information from the Internet (report to the computer lab and/or bring Blended Learning devices to library)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Theme: </a:t>
            </a:r>
            <a:r>
              <a:rPr lang="en-US" i="1" dirty="0" smtClean="0"/>
              <a:t>Making the World a Better Place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3581400" y="1143000"/>
            <a:ext cx="5257799" cy="838200"/>
          </a:xfrm>
          <a:noFill/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0" dirty="0" smtClean="0"/>
              <a:t>How will the next research project be </a:t>
            </a:r>
            <a:r>
              <a:rPr lang="en-US" u="sng" dirty="0" smtClean="0"/>
              <a:t>different</a:t>
            </a:r>
            <a:r>
              <a:rPr lang="en-US" b="0" dirty="0" smtClean="0"/>
              <a:t> from the last project?</a:t>
            </a:r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0" y="1981200"/>
            <a:ext cx="5257800" cy="4800599"/>
          </a:xfrm>
          <a:ln>
            <a:solidFill>
              <a:schemeClr val="tx1"/>
            </a:solidFill>
            <a:prstDash val="solid"/>
          </a:ln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Topic: Earth Day – Making the World a Better Place by Protecting Our Precious Planet                                      </a:t>
            </a:r>
            <a:r>
              <a:rPr lang="en-US" i="1" dirty="0" smtClean="0"/>
              <a:t>(Earth Day is celebrated in April)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Instead of a PowerPoint, you will present your information creatively using Poetry                                     </a:t>
            </a:r>
            <a:r>
              <a:rPr lang="en-US" i="1" dirty="0" smtClean="0"/>
              <a:t>(April is also Poetry Month)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 will work in a group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I, Ms. Smith, will NOT give you websites to use for research. You will be responsible for selecting </a:t>
            </a:r>
            <a:r>
              <a:rPr lang="en-US" b="1" u="sng" dirty="0" smtClean="0"/>
              <a:t>good</a:t>
            </a:r>
            <a:r>
              <a:rPr lang="en-US" dirty="0" smtClean="0"/>
              <a:t> websites</a:t>
            </a:r>
          </a:p>
        </p:txBody>
      </p:sp>
    </p:spTree>
    <p:extLst>
      <p:ext uri="{BB962C8B-B14F-4D97-AF65-F5344CB8AC3E}">
        <p14:creationId xmlns:p14="http://schemas.microsoft.com/office/powerpoint/2010/main" val="238205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  <a:ln w="76200"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r>
              <a:rPr lang="en-US" sz="3400" b="1" dirty="0" smtClean="0"/>
              <a:t>Let’s do some more research!</a:t>
            </a:r>
            <a:endParaRPr lang="en-US" sz="3400" b="1" i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2971800" cy="1219200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0" dirty="0" smtClean="0"/>
              <a:t>How will the next research project be </a:t>
            </a:r>
            <a:r>
              <a:rPr lang="en-US" u="sng" dirty="0" smtClean="0"/>
              <a:t>like</a:t>
            </a:r>
            <a:r>
              <a:rPr lang="en-US" b="0" dirty="0" smtClean="0"/>
              <a:t> the last project?</a:t>
            </a:r>
            <a:endParaRPr lang="en-US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2362200"/>
            <a:ext cx="2971800" cy="4419600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 will get your information from the Internet (report to the computer lab and/or bring Blended Learning devices to library)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Theme: </a:t>
            </a:r>
            <a:r>
              <a:rPr lang="en-US" i="1" dirty="0" smtClean="0"/>
              <a:t>Making the World a Better Place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3581400" y="1143000"/>
            <a:ext cx="5257799" cy="838200"/>
          </a:xfrm>
          <a:noFill/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0" dirty="0" smtClean="0"/>
              <a:t>How will the next research project be </a:t>
            </a:r>
            <a:r>
              <a:rPr lang="en-US" u="sng" dirty="0" smtClean="0"/>
              <a:t>different</a:t>
            </a:r>
            <a:r>
              <a:rPr lang="en-US" b="0" dirty="0" smtClean="0"/>
              <a:t> from the last project?</a:t>
            </a:r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0" y="1981200"/>
            <a:ext cx="5257800" cy="4800599"/>
          </a:xfrm>
          <a:ln>
            <a:solidFill>
              <a:schemeClr val="tx1"/>
            </a:solidFill>
            <a:prstDash val="solid"/>
          </a:ln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Topic: Earth Day – Making the World a Better Place by Protecting Our Precious Planet                                      </a:t>
            </a:r>
            <a:r>
              <a:rPr lang="en-US" i="1" dirty="0" smtClean="0"/>
              <a:t>(Earth Day is celebrated in April)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Instead of a PowerPoint, you will present your information creatively using Poetry                                     </a:t>
            </a:r>
            <a:r>
              <a:rPr lang="en-US" i="1" dirty="0" smtClean="0"/>
              <a:t>(April is also Poetry Month)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 will work in a group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I, Ms. Smith, will NOT give you websites to use for research. You will be responsible for selecting </a:t>
            </a:r>
            <a:r>
              <a:rPr lang="en-US" b="1" u="sng" dirty="0" smtClean="0"/>
              <a:t>good</a:t>
            </a:r>
            <a:r>
              <a:rPr lang="en-US" dirty="0" smtClean="0"/>
              <a:t> websites</a:t>
            </a:r>
          </a:p>
        </p:txBody>
      </p:sp>
    </p:spTree>
    <p:extLst>
      <p:ext uri="{BB962C8B-B14F-4D97-AF65-F5344CB8AC3E}">
        <p14:creationId xmlns:p14="http://schemas.microsoft.com/office/powerpoint/2010/main" val="6745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752600"/>
          </a:xfrm>
          <a:ln w="76200"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r>
              <a:rPr lang="en-US" sz="3400" b="1" u="sng" dirty="0" smtClean="0"/>
              <a:t>Group Research Project: Earth Day</a:t>
            </a:r>
            <a:r>
              <a:rPr lang="en-US" sz="3400" b="1" dirty="0" smtClean="0"/>
              <a:t/>
            </a:r>
            <a:br>
              <a:rPr lang="en-US" sz="3400" b="1" dirty="0" smtClean="0"/>
            </a:br>
            <a:r>
              <a:rPr lang="en-US" sz="3400" b="1" i="1" dirty="0" smtClean="0"/>
              <a:t>“Making the World a Better Place by Protecting Our Precious Planet”</a:t>
            </a:r>
            <a:endParaRPr lang="en-US" sz="3400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u="sng" dirty="0" smtClean="0"/>
              <a:t>TOPICS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Pollution: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800" dirty="0" smtClean="0"/>
              <a:t>Land Pollution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800" dirty="0" smtClean="0"/>
              <a:t>Air Pollution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800" dirty="0" smtClean="0"/>
              <a:t>Water Pollution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800" dirty="0" smtClean="0"/>
              <a:t>Light Pollution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Oil Spills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Farmers Market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Energy Conservation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Reduce, Reuse, Recycle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Endangered Animals and Ecosystems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1470025"/>
          </a:xfrm>
        </p:spPr>
        <p:txBody>
          <a:bodyPr>
            <a:noAutofit/>
          </a:bodyPr>
          <a:lstStyle/>
          <a:p>
            <a:r>
              <a:rPr lang="en-US" sz="5500" dirty="0" smtClean="0"/>
              <a:t>When getting information </a:t>
            </a:r>
            <a:br>
              <a:rPr lang="en-US" sz="5500" dirty="0" smtClean="0"/>
            </a:br>
            <a:r>
              <a:rPr lang="en-US" sz="5500" dirty="0" smtClean="0"/>
              <a:t>from the Internet…</a:t>
            </a:r>
            <a:endParaRPr lang="en-US" sz="55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-76200" y="5257800"/>
            <a:ext cx="9144000" cy="1143000"/>
          </a:xfrm>
        </p:spPr>
        <p:txBody>
          <a:bodyPr>
            <a:noAutofit/>
          </a:bodyPr>
          <a:lstStyle/>
          <a:p>
            <a:r>
              <a:rPr lang="en-US" sz="5500" dirty="0" smtClean="0">
                <a:solidFill>
                  <a:schemeClr val="tx1"/>
                </a:solidFill>
              </a:rPr>
              <a:t>Look for the TRUTH!</a:t>
            </a:r>
            <a:endParaRPr lang="en-US" sz="55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pix.iemoji.com/images/emoji/apple/ios-9/256/eyes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05400"/>
            <a:ext cx="1197430" cy="119743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pix.iemoji.com/images/emoji/apple/ios-9/256/eyes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5105400"/>
            <a:ext cx="1197430" cy="119743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81000"/>
            <a:ext cx="1905000" cy="17526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78998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makes a website “good?”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3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037"/>
            <a:ext cx="1219200" cy="639762"/>
          </a:xfr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Who?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514600"/>
            <a:ext cx="1524000" cy="3951288"/>
          </a:xfr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u="sng" dirty="0" smtClean="0"/>
              <a:t>WHO</a:t>
            </a:r>
            <a:r>
              <a:rPr lang="en-US" sz="2200" dirty="0" smtClean="0"/>
              <a:t> is the author and is he or she an expert?</a:t>
            </a:r>
          </a:p>
          <a:p>
            <a:pPr marL="0" indent="0" algn="ctr">
              <a:buNone/>
            </a:pPr>
            <a:endParaRPr lang="en-US" sz="1800" i="1" dirty="0" smtClean="0"/>
          </a:p>
          <a:p>
            <a:pPr marL="0" indent="0" algn="ctr">
              <a:buNone/>
            </a:pPr>
            <a:r>
              <a:rPr lang="en-US" sz="2200" i="1" dirty="0" smtClean="0"/>
              <a:t>***</a:t>
            </a:r>
          </a:p>
          <a:p>
            <a:pPr marL="0" indent="0">
              <a:buNone/>
            </a:pPr>
            <a:r>
              <a:rPr lang="en-US" sz="2200" i="1" dirty="0" smtClean="0"/>
              <a:t>The author knows what s/he is talking about.</a:t>
            </a:r>
            <a:endParaRPr lang="en-US" sz="2200" i="1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2257301" y="1825037"/>
            <a:ext cx="1066800" cy="6397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2514600"/>
            <a:ext cx="1524000" cy="3951288"/>
          </a:xfr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D</a:t>
            </a:r>
            <a:r>
              <a:rPr lang="en-US" sz="2200" dirty="0" smtClean="0"/>
              <a:t>oes the website have </a:t>
            </a:r>
            <a:r>
              <a:rPr lang="en-US" sz="2200" u="sng" dirty="0" smtClean="0"/>
              <a:t>WHAT</a:t>
            </a:r>
            <a:r>
              <a:rPr lang="en-US" sz="2200" dirty="0" smtClean="0"/>
              <a:t> information I need?</a:t>
            </a:r>
          </a:p>
          <a:p>
            <a:pPr marL="0" indent="0" algn="ctr">
              <a:buNone/>
            </a:pPr>
            <a:r>
              <a:rPr lang="en-US" sz="2200" dirty="0" smtClean="0"/>
              <a:t>***</a:t>
            </a:r>
          </a:p>
          <a:p>
            <a:pPr marL="0" indent="0">
              <a:buNone/>
            </a:pPr>
            <a:r>
              <a:rPr lang="en-US" sz="2200" i="1" dirty="0" smtClean="0"/>
              <a:t>The website has what I am looking for.</a:t>
            </a:r>
            <a:endParaRPr lang="en-US" sz="2200" i="1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2514600"/>
            <a:ext cx="1524000" cy="3951288"/>
          </a:xfr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u="sng" dirty="0" smtClean="0"/>
              <a:t>WHEN</a:t>
            </a:r>
            <a:r>
              <a:rPr lang="en-US" sz="2200" dirty="0" smtClean="0"/>
              <a:t> was the information last updated?</a:t>
            </a:r>
          </a:p>
          <a:p>
            <a:pPr marL="0" indent="0" algn="ctr">
              <a:buNone/>
            </a:pPr>
            <a:r>
              <a:rPr lang="en-US" sz="2200" i="1" dirty="0" smtClean="0"/>
              <a:t>***</a:t>
            </a:r>
          </a:p>
          <a:p>
            <a:pPr marL="0" indent="0">
              <a:buNone/>
            </a:pPr>
            <a:r>
              <a:rPr lang="en-US" sz="2200" i="1" dirty="0" smtClean="0"/>
              <a:t>The information is up-to-date…NOT OLD.</a:t>
            </a:r>
            <a:endParaRPr lang="en-US" sz="2200" i="1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524500" y="2512342"/>
            <a:ext cx="1600200" cy="3951288"/>
          </a:xfr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Where did the author get the information from? </a:t>
            </a:r>
          </a:p>
          <a:p>
            <a:pPr marL="0" indent="0" algn="ctr">
              <a:buNone/>
            </a:pPr>
            <a:r>
              <a:rPr lang="en-US" sz="2200" dirty="0" smtClean="0"/>
              <a:t>***</a:t>
            </a:r>
            <a:endParaRPr lang="en-US" sz="2200" dirty="0"/>
          </a:p>
          <a:p>
            <a:pPr marL="0" indent="0">
              <a:buNone/>
            </a:pPr>
            <a:r>
              <a:rPr lang="en-US" sz="2200" i="1" dirty="0" smtClean="0"/>
              <a:t>Facts based on research. </a:t>
            </a:r>
            <a:r>
              <a:rPr lang="en-US" sz="2200" b="1" i="1" dirty="0" smtClean="0">
                <a:solidFill>
                  <a:srgbClr val="FF0000"/>
                </a:solidFill>
              </a:rPr>
              <a:t>NOT OPINIONS</a:t>
            </a:r>
            <a:endParaRPr lang="en-US" sz="2200" b="1" i="1" dirty="0">
              <a:solidFill>
                <a:srgbClr val="FF0000"/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2514600"/>
            <a:ext cx="1524000" cy="3951288"/>
          </a:xfrm>
          <a:solidFill>
            <a:srgbClr val="FF66CC"/>
          </a:solidFill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WHY is the website useful, or not?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2200" dirty="0" smtClean="0"/>
              <a:t>***</a:t>
            </a:r>
          </a:p>
          <a:p>
            <a:pPr marL="0" indent="0">
              <a:buNone/>
            </a:pPr>
            <a:r>
              <a:rPr lang="en-US" sz="2200" i="1" dirty="0" smtClean="0"/>
              <a:t>I can explain the who, what, when, and where.</a:t>
            </a:r>
            <a:endParaRPr lang="en-US" sz="2200" i="1" dirty="0"/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3952504" y="1834459"/>
            <a:ext cx="1219200" cy="6397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When?</a:t>
            </a:r>
            <a:endParaRPr lang="en-US" dirty="0"/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5715000" y="1825037"/>
            <a:ext cx="1219200" cy="63976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Where?</a:t>
            </a:r>
            <a:endParaRPr lang="en-US" dirty="0"/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7543800" y="1843881"/>
            <a:ext cx="1219200" cy="639762"/>
          </a:xfrm>
          <a:prstGeom prst="rect">
            <a:avLst/>
          </a:prstGeom>
          <a:solidFill>
            <a:srgbClr val="FF66CC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913618"/>
            <a:ext cx="6705600" cy="5847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The Five W’s of Internet Evaluation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358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build="p" animBg="1"/>
      <p:bldP spid="7" grpId="0" animBg="1"/>
      <p:bldP spid="8" grpId="0" uiExpand="1" build="p" animBg="1"/>
      <p:bldP spid="9" grpId="0" uiExpand="1" build="p" animBg="1"/>
      <p:bldP spid="10" grpId="0" uiExpand="1" build="p" animBg="1"/>
      <p:bldP spid="11" grpId="0" uiExpand="1" build="p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295400"/>
          </a:xfrm>
          <a:ln w="76200"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r>
              <a:rPr lang="en-US" sz="3400" b="1" dirty="0" smtClean="0"/>
              <a:t>Topic: </a:t>
            </a:r>
            <a:r>
              <a:rPr lang="en-US" sz="3400" b="1" u="sng" dirty="0" smtClean="0"/>
              <a:t>Land Pollution</a:t>
            </a:r>
            <a:endParaRPr lang="en-US" sz="3400" b="1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8768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3000" dirty="0" smtClean="0"/>
              <a:t>What information am I looking for?</a:t>
            </a:r>
          </a:p>
          <a:p>
            <a:pPr marL="57150" indent="0">
              <a:buNone/>
            </a:pP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What is land pollution?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What causes land pollution?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What are the effects of land pollution?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How can we prevent land pollution?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8661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5578</TotalTime>
  <Words>457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Let’s do some more research!</vt:lpstr>
      <vt:lpstr>Let’s do some more research!</vt:lpstr>
      <vt:lpstr>Group Research Project: Earth Day “Making the World a Better Place by Protecting Our Precious Planet”</vt:lpstr>
      <vt:lpstr>When getting information  from the Internet…</vt:lpstr>
      <vt:lpstr> What makes a website “good?” </vt:lpstr>
      <vt:lpstr>Topic: Land Pollution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Research Project: Earth Day Making the World a Better Place</dc:title>
  <dc:creator>Lashondra M. Smith</dc:creator>
  <cp:lastModifiedBy>Lashondra M. Smith</cp:lastModifiedBy>
  <cp:revision>40</cp:revision>
  <dcterms:created xsi:type="dcterms:W3CDTF">2016-03-24T12:23:43Z</dcterms:created>
  <dcterms:modified xsi:type="dcterms:W3CDTF">2016-03-28T09:22:41Z</dcterms:modified>
</cp:coreProperties>
</file>