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5" r:id="rId5"/>
    <p:sldId id="266" r:id="rId6"/>
    <p:sldId id="267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3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8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1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9C5-8BAB-41E8-B8E5-34EB405CBBDB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1C70-1E92-402C-85D4-F4F20299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5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source=images&amp;cd=&amp;cad=rja&amp;uact=8&amp;ved=0ahUKEwjayf61yfzJAhVr6oMKHVyEAHIQjRwIBw&amp;url=http://www.sportsmediaguy.com/blog/2015/10/16/the-larger-issue-involving-plagiarism&amp;psig=AFQjCNF87FH-PMXoe4pNMfhUAsOMC-RjgA&amp;ust=1451323991658983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url?sa=i&amp;rct=j&amp;q=&amp;esrc=s&amp;source=images&amp;cd=&amp;cad=rja&amp;uact=8&amp;ved=0ahUKEwjjutzYyfzJAhUJ4IMKHSuZAPMQjRwIBw&amp;url=https://www.youtube.com/watch?v%3DoxvUJRRtZjM&amp;bvm=bv.110151844,d.amc&amp;psig=AFQjCNFbdFxn5mue-mZtZFYNyncpYSl8sw&amp;ust=145132407845963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" y="228600"/>
            <a:ext cx="4040188" cy="1066800"/>
          </a:xfrm>
        </p:spPr>
        <p:txBody>
          <a:bodyPr>
            <a:noAutofit/>
          </a:bodyPr>
          <a:lstStyle/>
          <a:p>
            <a:r>
              <a:rPr lang="en-US" sz="6600" u="sng" dirty="0" smtClean="0"/>
              <a:t>Plagiarize</a:t>
            </a:r>
            <a:endParaRPr lang="en-US" sz="6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1295400"/>
            <a:ext cx="4040188" cy="2743200"/>
          </a:xfrm>
        </p:spPr>
        <p:txBody>
          <a:bodyPr/>
          <a:lstStyle/>
          <a:p>
            <a:r>
              <a:rPr lang="en-US" dirty="0" smtClean="0"/>
              <a:t>Verb (shows action)</a:t>
            </a:r>
          </a:p>
          <a:p>
            <a:r>
              <a:rPr lang="en-US" b="1" dirty="0" smtClean="0"/>
              <a:t>Take/copy/steal</a:t>
            </a:r>
            <a:r>
              <a:rPr lang="en-US" dirty="0" smtClean="0"/>
              <a:t> the work or an idea of someone else’s and pretend it is one’s own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74029" y="3810000"/>
            <a:ext cx="46482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not to plagiarize…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95800" y="4648200"/>
            <a:ext cx="4648200" cy="19267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Cite Sources – give credit</a:t>
            </a:r>
          </a:p>
          <a:p>
            <a:pPr marL="0" indent="0">
              <a:buNone/>
            </a:pPr>
            <a:r>
              <a:rPr lang="en-US" sz="1400" dirty="0" smtClean="0"/>
              <a:t>     “Title.” </a:t>
            </a:r>
            <a:r>
              <a:rPr lang="en-US" sz="1400" i="1" dirty="0" smtClean="0"/>
              <a:t>Website Name</a:t>
            </a:r>
            <a:r>
              <a:rPr lang="en-US" sz="1400" dirty="0" smtClean="0"/>
              <a:t>.  Website Publisher. Date Accessed. 	URL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Paraphrase (verb) – reword or put into own words</a:t>
            </a:r>
            <a:endParaRPr lang="en-US" dirty="0"/>
          </a:p>
        </p:txBody>
      </p:sp>
      <p:pic>
        <p:nvPicPr>
          <p:cNvPr id="1026" name="Picture 2" descr="http://static1.squarespace.com/static/53aadc2ae4b09e753af34203/t/5620ed18e4b0674069d82828/1444998425394/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"/>
            <a:ext cx="404113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ytimg.com/vi/oxvUJRRtZjM/hqdefaul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991428" cy="299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1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A: Duties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Write the description as it is written on your paper and then (Insert </a:t>
            </a:r>
            <a:r>
              <a:rPr lang="en-US" sz="3000" i="1" dirty="0" smtClean="0"/>
              <a:t>Website Name</a:t>
            </a:r>
            <a:r>
              <a:rPr lang="en-US" sz="3000" dirty="0"/>
              <a:t> </a:t>
            </a:r>
            <a:r>
              <a:rPr lang="en-US" sz="3000" dirty="0" smtClean="0"/>
              <a:t>in parenthesis before the period at the end of the sentence).</a:t>
            </a:r>
          </a:p>
        </p:txBody>
      </p:sp>
    </p:spTree>
    <p:extLst>
      <p:ext uri="{BB962C8B-B14F-4D97-AF65-F5344CB8AC3E}">
        <p14:creationId xmlns:p14="http://schemas.microsoft.com/office/powerpoint/2010/main" val="31390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B: Duties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According to ____________________, </a:t>
            </a:r>
            <a:r>
              <a:rPr lang="en-US" sz="3000" dirty="0" smtClean="0"/>
              <a:t>a(an) </a:t>
            </a:r>
            <a:r>
              <a:rPr lang="en-US" sz="3000" dirty="0" smtClean="0"/>
              <a:t>_____________________ performs the following duties and responsibilities: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#3.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#4.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</a:t>
            </a:r>
            <a:r>
              <a:rPr lang="en-US" b="1" i="1" dirty="0" smtClean="0"/>
              <a:t>Website Name</a:t>
            </a:r>
            <a:r>
              <a:rPr lang="en-US" b="1" dirty="0" smtClean="0"/>
              <a:t> here)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Title of Career here)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01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C: 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According to ____________________, </a:t>
            </a:r>
            <a:r>
              <a:rPr lang="en-US" sz="3000" dirty="0" smtClean="0"/>
              <a:t>a(an) </a:t>
            </a:r>
            <a:r>
              <a:rPr lang="en-US" sz="3000" dirty="0" smtClean="0"/>
              <a:t>_____________________ works under the following conditions: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#3.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</a:t>
            </a:r>
            <a:r>
              <a:rPr lang="en-US" b="1" i="1" dirty="0" smtClean="0"/>
              <a:t>Website Name</a:t>
            </a:r>
            <a:r>
              <a:rPr lang="en-US" b="1" dirty="0" smtClean="0"/>
              <a:t> here)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Title of Career here)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18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D: Education/Training/Skills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According to ____________________, </a:t>
            </a:r>
            <a:r>
              <a:rPr lang="en-US" sz="3000" dirty="0" smtClean="0"/>
              <a:t>a(an) </a:t>
            </a:r>
            <a:r>
              <a:rPr lang="en-US" sz="3000" dirty="0" smtClean="0"/>
              <a:t>_____________________ will need the following education, training, and/or skills: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#3.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Write #5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</a:t>
            </a:r>
            <a:r>
              <a:rPr lang="en-US" b="1" i="1" dirty="0" smtClean="0"/>
              <a:t>Website Name</a:t>
            </a:r>
            <a:r>
              <a:rPr lang="en-US" b="1" dirty="0" smtClean="0"/>
              <a:t> here)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Title of Career here)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21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E: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 smtClean="0"/>
              <a:t>According to ____________________, </a:t>
            </a:r>
            <a:r>
              <a:rPr lang="en-US" sz="3000" dirty="0" smtClean="0"/>
              <a:t>a(an) </a:t>
            </a:r>
            <a:r>
              <a:rPr lang="en-US" sz="3000" dirty="0" smtClean="0"/>
              <a:t>_____________________ will earn, on average, $________________.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</a:t>
            </a:r>
            <a:r>
              <a:rPr lang="en-US" b="1" i="1" dirty="0" smtClean="0"/>
              <a:t>Website Name</a:t>
            </a:r>
            <a:r>
              <a:rPr lang="en-US" b="1" dirty="0" smtClean="0"/>
              <a:t> here)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Title of Career here)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6300" y="297180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amount here)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06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F: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A(An) </a:t>
            </a:r>
            <a:r>
              <a:rPr lang="en-US" dirty="0" smtClean="0"/>
              <a:t>_____________________ makes the world a better place by…</a:t>
            </a:r>
          </a:p>
          <a:p>
            <a:pPr marL="0" indent="0">
              <a:buNone/>
            </a:pPr>
            <a:r>
              <a:rPr lang="en-US" dirty="0" smtClean="0"/>
              <a:t>After my research, I _____________________ like to become </a:t>
            </a:r>
            <a:r>
              <a:rPr lang="en-US" dirty="0" smtClean="0"/>
              <a:t>a(an) </a:t>
            </a:r>
            <a:r>
              <a:rPr lang="en-US" dirty="0" smtClean="0"/>
              <a:t>_____________________ because…</a:t>
            </a:r>
          </a:p>
          <a:p>
            <a:pPr marL="0" indent="0">
              <a:buNone/>
            </a:pPr>
            <a:r>
              <a:rPr lang="en-US" dirty="0" smtClean="0"/>
              <a:t>It is important to study and get a good education now because…</a:t>
            </a:r>
          </a:p>
          <a:p>
            <a:pPr marL="0" indent="0">
              <a:buNone/>
            </a:pPr>
            <a:r>
              <a:rPr lang="en-US" dirty="0" smtClean="0"/>
              <a:t>Activities I can participate in now to prepare for my career are…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676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Title of Career here)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(would or would not)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93029" y="3276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(Insert Title of Career here)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91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G: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down citations for </a:t>
            </a:r>
            <a:r>
              <a:rPr lang="en-US" i="1" dirty="0" smtClean="0"/>
              <a:t>Virginia Career VIEW</a:t>
            </a:r>
            <a:r>
              <a:rPr lang="en-US" dirty="0" smtClean="0"/>
              <a:t> and </a:t>
            </a:r>
            <a:r>
              <a:rPr lang="en-US" i="1" dirty="0" smtClean="0"/>
              <a:t>Career Zone</a:t>
            </a:r>
            <a:r>
              <a:rPr lang="en-US" dirty="0" smtClean="0"/>
              <a:t> in the format you learned (see format below).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/>
              <a:t>“Title.” </a:t>
            </a:r>
            <a:r>
              <a:rPr lang="en-US" sz="2600" i="1" dirty="0" smtClean="0"/>
              <a:t>Website Name</a:t>
            </a:r>
            <a:r>
              <a:rPr lang="en-US" sz="2600" dirty="0" smtClean="0"/>
              <a:t>. Website Publisher. Date Accessed. 	URL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951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Part A: Duties &amp; Responsibilities</vt:lpstr>
      <vt:lpstr>Part B: Duties &amp; Responsibilities</vt:lpstr>
      <vt:lpstr>Part C: Working Conditions</vt:lpstr>
      <vt:lpstr>Part D: Education/Training/Skills</vt:lpstr>
      <vt:lpstr>Part E: Earnings</vt:lpstr>
      <vt:lpstr>Part F: Conclusion</vt:lpstr>
      <vt:lpstr>Part G: Sources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Plagiarize</dc:title>
  <dc:creator>Lashondra M. Smith</dc:creator>
  <cp:lastModifiedBy>Lashondra M. Smith</cp:lastModifiedBy>
  <cp:revision>8</cp:revision>
  <dcterms:created xsi:type="dcterms:W3CDTF">2015-12-27T17:21:47Z</dcterms:created>
  <dcterms:modified xsi:type="dcterms:W3CDTF">2015-12-27T18:12:41Z</dcterms:modified>
</cp:coreProperties>
</file>